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111C5-2A5C-41E9-B12A-DFA66F9F9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07D30D-CCCA-4DF0-A6AE-3B0AD96EA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2A6CC6-3519-4A76-9626-11AC7C27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481BB4-0818-4FD9-94CB-D8E0B747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885B71-7E1A-4945-ABD1-1A7BA072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77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8A9-8A55-4EF6-A6C9-AF6E6FC2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9341950-8388-449D-96C3-CB9B18217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3F7763-40F7-4D7B-9F33-469A51D1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26C600-A6E8-44C8-A2BF-3B7F545A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460DF2-6AFE-4CC9-9314-2D6D4B66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4EC342-34FE-4986-9023-69F3F2207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0EAD33-9481-46F7-BE44-D59FB2A62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440707-2271-46DF-89A0-97EED249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102B7B-A97A-4FF2-8FFC-D3144AB3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A0523-875F-40AE-86B1-8B2ADCB9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01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22753-4854-47E0-89A1-568C567B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8CF02F-1784-46B0-BE99-79C46CA15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1B10C6-1008-41B5-A3B6-92A31415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2BB5AF-008A-48B8-B792-F6A8E3C5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21EB27-2FDA-4F03-9A67-CB89033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85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E4E14-2E28-4594-B7B9-D97E48AC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8CA9A4-AA06-4ACD-A764-A4705BE0A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2BC46E-70D3-4105-BD8B-E4C51001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967469-34E5-49CC-BBCA-E34C6555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D199AE-FFEE-4C53-9BF9-3D14A2DD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35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10F36-42D9-47A4-8829-EC04C64E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FCE472-D453-4C07-B01B-68483FBC0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4FF15E-8D6D-48B0-88B8-1EE087B1D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87044C-D994-4389-B140-FBE5DB347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28A116-816E-4154-A0E8-5EC19222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5E45256-B4A4-4CC4-A5BC-4C91AAF6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54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0EF42A-4ADD-432D-B3BD-853267C4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6168D3-15BC-417E-BE54-ABB0E1CA6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BB6BF6-FA4E-44B4-9C59-CDE366100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053063B-03D0-45DF-A020-6E418F71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23F61D-BDEB-4E87-9E53-3C225AC41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A4449-BA8B-47E8-8510-04EDA69E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6F524B6-87D6-4C16-A95C-BAA26F59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D51D0B1-0DFF-40AF-A885-1B7C5FBC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8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DD873-06D5-47D6-82C6-76D0FC08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C5296FD-BC34-4772-AEBA-BD12556F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81580F-9E84-4609-9B64-48C263F9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F91B75-182A-40EE-B7ED-C6458BF0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34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C7CBCB7-2FEB-4B48-ADC6-6E780FA1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8ED4AC-14BF-47B4-8C2D-BA4A2DDC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DC9B3B-15EE-4E8D-98E8-23D5E997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69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A81F64-A01C-457E-A40A-7E5EEFE9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F3828B-756E-420D-9493-8FB7143E9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FC6BD0-F02D-40EE-BBC2-B7CECAAEB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FCD5A0-65C8-4B47-963C-3364C824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4E7F52-FE61-44AD-AC2C-79B3FF0E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0F394E-CBA1-4771-908A-1B68000D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39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0FF4EE-9D96-4EEC-9F31-BF5D7769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4A608C7-9E0B-4260-BF15-E16F0DDD8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BCFAF2-F0CC-47B8-BB3E-59986BF2C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A20277-1A42-46F1-9E30-AA59556E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E94DC5-AC98-4428-A01E-99153832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A4FA9-08CB-49DB-823A-941693FD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26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ABA7B5-8E3F-4B34-9052-62209DB5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0E909-F76C-4769-9F04-030ECA366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92D356-B8D4-4996-9E48-8175D61C1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4E38A-A6A8-4EAA-BAC2-37F0E9B22BF2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190AE0-D1FB-464D-8D44-692022632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11FE36-9212-47C9-8E1C-A8EC515D3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6FEB7-7733-445C-91BE-55A2CA6A8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51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30B50-1982-41E0-9602-7D26EB267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Giulio</a:t>
            </a:r>
            <a:br>
              <a:rPr lang="it-IT" dirty="0"/>
            </a:br>
            <a:r>
              <a:rPr lang="it-IT" dirty="0"/>
              <a:t>Ventura</a:t>
            </a:r>
            <a:br>
              <a:rPr lang="it-IT" dirty="0"/>
            </a:br>
            <a:r>
              <a:rPr lang="it-IT" dirty="0"/>
              <a:t>O46002190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7594C7-8DDA-4875-AB57-7E361488B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24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EDCF4-9E4C-47BD-9464-C7E39587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>
            <a:normAutofit/>
          </a:bodyPr>
          <a:lstStyle/>
          <a:p>
            <a:r>
              <a:rPr lang="it-IT" sz="2400" dirty="0"/>
              <a:t>FOOTER HTML                                                CSS ( + qualcosa per mobile)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5D1C9B-9292-4023-ABB2-9E66F53E3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55661" r="54854" b="36658"/>
          <a:stretch/>
        </p:blipFill>
        <p:spPr>
          <a:xfrm>
            <a:off x="0" y="1593272"/>
            <a:ext cx="4890655" cy="1835728"/>
          </a:xfrm>
          <a:prstGeom prst="rect">
            <a:avLst/>
          </a:prstGeom>
        </p:spPr>
      </p:pic>
      <p:pic>
        <p:nvPicPr>
          <p:cNvPr id="6" name="Immagine 5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DBF7834-3716-4C2E-9B03-AD34F6623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t="11294" r="41137" b="8869"/>
          <a:stretch/>
        </p:blipFill>
        <p:spPr>
          <a:xfrm>
            <a:off x="5278582" y="1177637"/>
            <a:ext cx="6788728" cy="55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5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458F9B-2D5D-4D05-989B-101AF5B6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 descr="Immagine che contiene testo, monitor, interni, elettronico&#10;&#10;Descrizione generata automaticamente">
            <a:extLst>
              <a:ext uri="{FF2B5EF4-FFF2-40B4-BE49-F238E27FC236}">
                <a16:creationId xmlns:a16="http://schemas.microsoft.com/office/drawing/2014/main" id="{87B4D07A-37E6-428E-A426-12199F584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438" r="7954" b="9513"/>
          <a:stretch/>
        </p:blipFill>
        <p:spPr>
          <a:xfrm>
            <a:off x="1342102" y="0"/>
            <a:ext cx="8377083" cy="3465412"/>
          </a:xfrm>
          <a:prstGeom prst="rect">
            <a:avLst/>
          </a:prstGeom>
        </p:spPr>
      </p:pic>
      <p:pic>
        <p:nvPicPr>
          <p:cNvPr id="6" name="Immagine 5" descr="Immagine che contiene testo, interni, computer, schermo&#10;&#10;Descrizione generata automaticamente">
            <a:extLst>
              <a:ext uri="{FF2B5EF4-FFF2-40B4-BE49-F238E27FC236}">
                <a16:creationId xmlns:a16="http://schemas.microsoft.com/office/drawing/2014/main" id="{32EE29BB-9E5D-42E8-921D-35330521C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3" t="8998" r="380" b="10020"/>
          <a:stretch/>
        </p:blipFill>
        <p:spPr>
          <a:xfrm>
            <a:off x="1342103" y="3465412"/>
            <a:ext cx="8377084" cy="31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monitor, computer, screenshot&#10;&#10;Descrizione generata automaticamente">
            <a:extLst>
              <a:ext uri="{FF2B5EF4-FFF2-40B4-BE49-F238E27FC236}">
                <a16:creationId xmlns:a16="http://schemas.microsoft.com/office/drawing/2014/main" id="{8E365034-4A3B-4C84-B4E4-D3715F070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 b="6622"/>
          <a:stretch/>
        </p:blipFill>
        <p:spPr>
          <a:xfrm>
            <a:off x="1740310" y="191730"/>
            <a:ext cx="9129251" cy="3539612"/>
          </a:xfrm>
          <a:prstGeom prst="rect">
            <a:avLst/>
          </a:prstGeom>
        </p:spPr>
      </p:pic>
      <p:pic>
        <p:nvPicPr>
          <p:cNvPr id="5" name="Immagine 4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8F94A428-539D-4F83-94D7-BF2B212BF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6" b="6681"/>
          <a:stretch/>
        </p:blipFill>
        <p:spPr>
          <a:xfrm>
            <a:off x="1740310" y="4336026"/>
            <a:ext cx="9129251" cy="23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077F3-54DC-4593-94E1-3E09CA64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5" y="1"/>
            <a:ext cx="1510145" cy="858981"/>
          </a:xfrm>
        </p:spPr>
        <p:txBody>
          <a:bodyPr>
            <a:normAutofit/>
          </a:bodyPr>
          <a:lstStyle/>
          <a:p>
            <a:r>
              <a:rPr lang="it-IT" sz="3200" dirty="0" err="1"/>
              <a:t>Header</a:t>
            </a:r>
            <a:endParaRPr lang="it-IT" sz="3200" dirty="0"/>
          </a:p>
        </p:txBody>
      </p:sp>
      <p:pic>
        <p:nvPicPr>
          <p:cNvPr id="4" name="Immagine 3" descr="Immagine che contiene testo, monitor, interni, elettronico&#10;&#10;Descrizione generata automaticamente">
            <a:extLst>
              <a:ext uri="{FF2B5EF4-FFF2-40B4-BE49-F238E27FC236}">
                <a16:creationId xmlns:a16="http://schemas.microsoft.com/office/drawing/2014/main" id="{C7A23845-98E6-464D-B1BC-103BFB30A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8554" r="-960" b="25393"/>
          <a:stretch/>
        </p:blipFill>
        <p:spPr>
          <a:xfrm>
            <a:off x="0" y="858982"/>
            <a:ext cx="12192000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2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258FB-4A9C-4737-94FE-F6BD8FA6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63836" cy="743239"/>
          </a:xfrm>
        </p:spPr>
        <p:txBody>
          <a:bodyPr/>
          <a:lstStyle/>
          <a:p>
            <a:r>
              <a:rPr lang="it-IT" dirty="0" err="1"/>
              <a:t>Header</a:t>
            </a:r>
            <a:r>
              <a:rPr lang="it-IT" dirty="0"/>
              <a:t> html + menu</a:t>
            </a:r>
          </a:p>
        </p:txBody>
      </p:sp>
      <p:pic>
        <p:nvPicPr>
          <p:cNvPr id="4" name="Immagine 3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0CB484AA-99E0-47DD-ACF6-06EFEB6B8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31528"/>
          <a:stretch/>
        </p:blipFill>
        <p:spPr>
          <a:xfrm>
            <a:off x="0" y="743239"/>
            <a:ext cx="12192000" cy="64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0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5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05325E02-EEEE-41EA-B66D-D5990FF76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16024" r="51333" b="9827"/>
          <a:stretch/>
        </p:blipFill>
        <p:spPr>
          <a:xfrm>
            <a:off x="2250204" y="290946"/>
            <a:ext cx="4616203" cy="536474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5C1E9E-E831-49FD-B799-6334F64B3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1"/>
          <a:stretch/>
        </p:blipFill>
        <p:spPr>
          <a:xfrm>
            <a:off x="7241809" y="18144"/>
            <a:ext cx="3591518" cy="362494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12BE32B-8D95-4765-A364-26736FC6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25" y="2438400"/>
            <a:ext cx="2013557" cy="234523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it-IT" sz="2600" dirty="0" err="1">
                <a:solidFill>
                  <a:srgbClr val="FFFFFF"/>
                </a:solidFill>
              </a:rPr>
              <a:t>Header</a:t>
            </a:r>
            <a:r>
              <a:rPr lang="it-IT" sz="2600" dirty="0">
                <a:solidFill>
                  <a:srgbClr val="FFFFFF"/>
                </a:solidFill>
              </a:rPr>
              <a:t> CSS</a:t>
            </a:r>
          </a:p>
        </p:txBody>
      </p:sp>
      <p:pic>
        <p:nvPicPr>
          <p:cNvPr id="7" name="Immagine 6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3DC18C76-C3C0-4CA0-AE63-6F66CBD37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3267" r="62977" b="52806"/>
          <a:stretch/>
        </p:blipFill>
        <p:spPr>
          <a:xfrm>
            <a:off x="7410691" y="3963580"/>
            <a:ext cx="4316851" cy="22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5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DDE95F-FDFD-4081-8A1E-A7DD4C72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318164" cy="521566"/>
          </a:xfrm>
        </p:spPr>
        <p:txBody>
          <a:bodyPr>
            <a:normAutofit fontScale="90000"/>
          </a:bodyPr>
          <a:lstStyle/>
          <a:p>
            <a:r>
              <a:rPr lang="it-IT" dirty="0"/>
              <a:t>SECTION HTML</a:t>
            </a:r>
          </a:p>
        </p:txBody>
      </p:sp>
      <p:pic>
        <p:nvPicPr>
          <p:cNvPr id="4" name="Immagine 3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AD8677AD-0DEE-420E-B305-D4D82C371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11294" r="11591" b="9475"/>
          <a:stretch/>
        </p:blipFill>
        <p:spPr>
          <a:xfrm>
            <a:off x="942109" y="1008928"/>
            <a:ext cx="10307782" cy="50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07803A-78F6-45F9-BDE1-1263D065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3276600" cy="480002"/>
          </a:xfrm>
        </p:spPr>
        <p:txBody>
          <a:bodyPr>
            <a:normAutofit fontScale="90000"/>
          </a:bodyPr>
          <a:lstStyle/>
          <a:p>
            <a:r>
              <a:rPr lang="it-IT" dirty="0"/>
              <a:t>SECTION HTML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685C43-D2BD-45CF-9775-C7BAC96B7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10687" r="15909" b="20996"/>
          <a:stretch/>
        </p:blipFill>
        <p:spPr>
          <a:xfrm>
            <a:off x="722086" y="1029525"/>
            <a:ext cx="9960427" cy="51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4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4FA9A-4007-4BE3-B55F-3430DED0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943" y="166256"/>
            <a:ext cx="3207657" cy="637308"/>
          </a:xfrm>
        </p:spPr>
        <p:txBody>
          <a:bodyPr>
            <a:normAutofit fontScale="90000"/>
          </a:bodyPr>
          <a:lstStyle/>
          <a:p>
            <a:pPr algn="r"/>
            <a:r>
              <a:rPr lang="it-IT" dirty="0"/>
              <a:t>SECTION CSS</a:t>
            </a:r>
          </a:p>
        </p:txBody>
      </p:sp>
      <p:pic>
        <p:nvPicPr>
          <p:cNvPr id="8" name="Immagine 7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E3C3BE28-18CE-4B49-B938-5F4E35642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5221" r="11072" b="11092"/>
          <a:stretch/>
        </p:blipFill>
        <p:spPr>
          <a:xfrm>
            <a:off x="1059542" y="803565"/>
            <a:ext cx="10334171" cy="5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75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27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Giulio Ventura O46002190</vt:lpstr>
      <vt:lpstr>Presentazione standard di PowerPoint</vt:lpstr>
      <vt:lpstr>Presentazione standard di PowerPoint</vt:lpstr>
      <vt:lpstr>Header</vt:lpstr>
      <vt:lpstr>Header html + menu</vt:lpstr>
      <vt:lpstr>Header CSS</vt:lpstr>
      <vt:lpstr>SECTION HTML</vt:lpstr>
      <vt:lpstr>SECTION HTML</vt:lpstr>
      <vt:lpstr>SECTION CSS</vt:lpstr>
      <vt:lpstr>FOOTER HTML                                                CSS ( + qualcosa per mobile)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Giulio Ventura O46002190</dc:title>
  <dc:creator>giulio.ventura99@libero.it</dc:creator>
  <cp:lastModifiedBy>giulio.ventura99@libero.it</cp:lastModifiedBy>
  <cp:revision>1</cp:revision>
  <dcterms:created xsi:type="dcterms:W3CDTF">2022-04-02T19:35:11Z</dcterms:created>
  <dcterms:modified xsi:type="dcterms:W3CDTF">2022-04-02T20:56:29Z</dcterms:modified>
</cp:coreProperties>
</file>